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F63C-4BED-4FF3-87DC-A54F3AF1C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A3733-98B0-4132-8A5F-F2013FE01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97AD5-B059-4C83-8AE6-B0A65726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D8AB7-0784-47DE-B801-015AF288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0BFC-27C7-44ED-BFBA-509DC751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7371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B4A5D-7524-4D38-9349-8DEDA8C5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B615D-5770-4D00-9A07-A5BD3B095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6245F-CE2D-49D4-B61C-99C8F529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500AB-F744-47B2-8BAA-85FB3365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08549-4CDA-4595-9A89-E639C23B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963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EB858-7E5E-4005-99EC-6390E5924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C9947-00C8-418F-BF95-480D9C042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E2533-AE8C-458B-AA04-1A40A59F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18EF8-100C-4C0C-A330-39EEBB36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0A9AA-4A96-4B23-958D-AC6398F5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7272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E402-2E02-47E6-8F56-95EA68C9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3BC16-6023-4148-A093-FC900EC02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F008D-784A-49C9-A8F8-52EC2D7C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EA86C-0A8F-4BFE-8D8A-1F0A075EC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86B82-4CD3-4307-860B-9BF9B6A7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74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0647-4BA4-4E11-BDD7-E4FD4FEB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B22D9-8498-4660-9992-BA01016CE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9B467-0C08-48E6-814F-C2DD6C1D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3C557-612A-4BDD-9ED1-670010EA5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0B1E6-B29C-4932-BC81-F394D25D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044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76A21-548F-4F3E-9687-D54AD0C27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AE99B-5DA9-420A-B7AC-EDB70C176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BA5D5-15D0-4BCD-B4F0-9C53A888E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90B85-46B9-4416-B6E7-306765DD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76D49-A02E-4D9E-A39D-3921B8D0A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64054-6A4D-4061-BEC4-22ADDA6A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3079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A415-84DF-446A-A458-ABE5BF18A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8CAFB-EADA-4466-B7E3-D8CAAF800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3AC98-A3A7-4562-8D4C-3CC90A083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E7907B-1E62-4A5F-AC49-C1AEBD528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46BA3-9917-407E-823F-E40677FE1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BDD7C6-E734-4A17-B53B-D7A54133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B4A4C-ED4B-4E2E-A803-DEABE926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8D44C5-5274-431B-9C31-FBE1C372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340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4303-F928-4CA9-909D-7F9F78B7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5F827-A165-4966-8F34-D2DB0BAE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20D9E-6930-4285-A188-49CB4523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A9BFE-F2D0-4FEE-A840-3A0A9F2C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610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298765-1D53-47D9-90B5-5D4828B8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A29DA-7504-4730-B398-07C99427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9F76-9B6F-4BB1-B364-8BF9C59C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451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9D17-335D-4A0F-95A4-1EF084AA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74F56-70CD-4450-A2C3-EE52F113E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AF853-6B1C-4C0D-AA52-293AB7B98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99872-B4E6-4F1A-B471-9D460678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61778-B607-45BA-94CE-8C58CE5A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4A95C-644A-48A3-96A3-16D8272A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550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BC71-1B52-4165-AC9F-90578F613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3D4F6A-98A7-4260-B775-7F09B2765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6D001-9209-49A1-A130-D516EF4F1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66223-550F-4136-84EF-924C1F4A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104AB-FE39-4670-98E0-1448675C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7FA38-B4B3-4657-8FB6-C93ACFAB1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82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3EE05-B1F7-41E0-9DD4-ABCF3508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8F18C-D404-4CF1-B23F-5CA00CDCD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30D5C-B9D5-4D08-88DA-37EA01B45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55B39-1DFE-488C-9FF6-149B41A23F11}" type="datetimeFigureOut">
              <a:rPr lang="en-IN" smtClean="0"/>
              <a:t>19-02-2022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C1B57-7B12-401F-BE11-D3A759127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A4248-D68E-44FF-9AA1-4AC92C12E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F5112-A39B-44C6-8A95-0B4D20E293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339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C5E1-F455-4C94-95ED-1A167EEEC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30004-7B80-4B26-86C1-3A3286917B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5734B-384A-423E-AF89-0BA5A99E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3C75-BAC2-4726-A899-3ED34452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6D607-C4BD-4FAA-B22E-E236147A1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DB20D-F737-4C74-BEA5-E3F1CF89C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27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8AEE-D5D2-44E1-B4D2-3BFE28C9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D79-34C4-4148-A7A0-32951F090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131F1-CD7E-416B-BD4A-0B08FA16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7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A76A-E9FA-42F9-B121-9E89D2CD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A8A6-04F8-422E-B08D-1D4C5D88C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6864C-9639-4759-ACF4-3942959D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8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4E0D-52D9-4FAF-8515-21FC4ADC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0107-A25C-4CA7-A835-B8C405A1F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3BAC5-7722-4EEB-BBEB-B482F8F5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0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5714-2E75-4041-889D-69402A4A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4B7FD-A068-4572-8AD3-36BF11454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977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6473-1D93-4641-BCA3-D5314FC8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857C8-818C-4F3D-B3E2-35981D16A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132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B0FA-1A1B-4A04-A7C0-02C85C23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F918-CB27-481D-A47F-FBD9F5AD1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D5BAA-3AFC-4E4E-8F70-41B52D43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1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7602-7570-47D9-9F00-E0A7DF5F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C82C-17BB-4AC5-800C-24E248C5C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D372D-C250-474A-98F5-7F11AB7A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EFAE-1E9E-4062-A7B0-016E1457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4013-A519-4953-8C4B-AF4BF73A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1F37E-0DF1-4886-B02C-C5FCA9E9B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0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372-58DB-4139-94A4-982C3E71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2BB2-631B-4551-99E5-C8A8FD5C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B7F98-7AD9-4BD9-9A64-81ACF4F9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2E22-6235-4FEF-B447-C5C7573D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71CDC-8A64-4A74-A27C-BAD20ABBA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5C1B1-69F6-44C7-B735-0962FF01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2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EEEB-DBB5-4CF0-9A13-88EB2D2B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76334-2F17-4FD3-8D07-051CA74D6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F2E6C-3CAA-456E-B074-01186A2D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4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AAE6-8498-4C5D-BB65-93E635B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A1D6B-FBC6-43E1-B2A6-796749594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29AB5-3CEA-4013-832E-BB7C42B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80D9-D0CC-4B09-9CFD-BBEAF94B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10AB-F5AC-4B32-96FF-74B8D6337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50F8C-E19F-4D42-9E39-63F22E8A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34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Mohankumar M C</dc:creator>
  <cp:lastModifiedBy>Mohankumar M C</cp:lastModifiedBy>
  <cp:revision>1</cp:revision>
  <dcterms:created xsi:type="dcterms:W3CDTF">2022-02-18T20:01:15Z</dcterms:created>
  <dcterms:modified xsi:type="dcterms:W3CDTF">2022-02-18T20:01:15Z</dcterms:modified>
</cp:coreProperties>
</file>